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5B247-ADCC-99AF-B66C-DC5934D1F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00699C-B1C8-4401-60A1-D333299F6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91C16-2746-7F1B-7591-333E28C33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DAE01-CD62-4E1A-A2D1-B91ECC212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A1C9A-780B-FF23-B63E-F4DC6139E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108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A83CF-267C-D854-0FD9-5466B76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C0008-98E7-26BE-8597-09954AD1DA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40E7A-3F5E-BBA7-9677-D20C7B552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F2BD6-9734-661D-EF50-0A18D195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95B4E-735F-8E45-44AA-F0772B11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767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B84B35-D4C6-9EB6-61B9-C1BE305D2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965FD-B18E-768E-66F6-B05416F3C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BE5DD-18D8-3A21-E419-54FF9C45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EC990-3D5F-0F23-F78C-3C9F5967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11407-0837-DA10-0EB8-39C97186E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93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57A73-ECDA-5628-31DE-4CB0801B7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607E8-2C07-5569-F644-4F9A729FD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B571B-E3BB-AF8F-BCF8-AB6CCC206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CE538-A68F-4E4F-A0A0-E4412A60C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A1E4B-5CED-3AC0-6398-3D4CF3A8E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416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08DED-EF4E-91AA-DD57-4E15A6D8C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3568F-2B2E-9095-3310-71CF09D0B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D0075-646B-095B-67A3-1A3CD3489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305CA-A967-D865-C3BE-9AABD669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06E4-2028-E5D6-EC63-18314D506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535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270D1-9691-913A-9011-D3EF1288C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D0300-916F-6133-69C0-6A12F555F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C5B63-0E5D-D2D7-3D47-F2D6C6D30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D099A-9ED8-04B6-7C5B-13A5D09B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BD155-1104-0037-A822-45DADA6F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0F3A8-1D2F-EAE5-DFBD-3704536B0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39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F1F52-5CB7-3C8A-1833-46A5A3966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E25B6-6540-823A-4548-0E6ACF6A0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02D72E-5D61-C46F-B562-DE1EE9C54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D5AD35-ADE6-5F6B-4C71-2EECD5323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88C7D-F975-68E3-035D-D67468DF3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65130E-028F-7C69-D141-F09966AF7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20867-4032-5D52-3E6F-7880DAB7E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5F0DED-9572-26F7-5A08-833429AE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1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B300-8240-7015-101A-EC0E5C961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7707D-7496-EF98-6915-7F9C8A41E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0B90F-D141-DACB-85CD-A96F0F5E0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61E50-2748-B9A0-8A55-A77BA4AD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854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7AE062-4F7A-7F2A-CF74-92E0A1B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194136-4D16-D3B3-E644-55D15CD14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70B7C-3A33-5416-5390-CC6B016B7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549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E963-028F-B17E-6978-484A8A34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3388E-94FA-3930-6990-40628D822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8D5D5-CC7D-4B0C-7E91-F45A623E0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5DEDC-64E6-4119-4EFA-ECD894FF6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B3133-A020-2508-78BB-BA1D987A1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766E4-0986-3F34-DEB3-D6625150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78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F1201-C604-FD29-748E-13340CEFB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F3B6E-DDA2-7B5D-A6DC-64C996D53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042EA-E39A-0D02-9053-15AE1E869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989A8-867E-D0C7-546A-7737D4671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FCCA2-5FD2-B1DD-C995-58F13553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ADBF6-AACA-835F-F692-ED3C29F2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531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CDAB9-61AC-1A07-3BA5-05349A73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61859-0B7B-8C67-877F-4FA101B23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FCB0E-6B5A-C5EB-CACB-8105C891C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7723F-2DA0-4CDD-97E4-5D7A2FE3E84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88576-7374-4A6C-51F0-F3E7C821A5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0D030-7F54-3504-9394-5BC88866C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FE7C5-51FD-4031-938E-F524D2B110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30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724E2-0E9E-6F2F-094A-C8820062A9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EABA0-D202-6866-9FA0-B50CCE9A25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DB93159-E475-F3CF-D695-5B3EB8462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9DE139-D090-89FE-69A8-CC61CDD4D174}"/>
              </a:ext>
            </a:extLst>
          </p:cNvPr>
          <p:cNvSpPr txBox="1"/>
          <p:nvPr/>
        </p:nvSpPr>
        <p:spPr>
          <a:xfrm>
            <a:off x="4343400" y="342900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functioning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41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6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DAVOLI</dc:creator>
  <cp:lastModifiedBy>LUCA DAVOLI</cp:lastModifiedBy>
  <cp:revision>2</cp:revision>
  <dcterms:created xsi:type="dcterms:W3CDTF">2023-06-20T23:08:05Z</dcterms:created>
  <dcterms:modified xsi:type="dcterms:W3CDTF">2023-06-20T23:25:49Z</dcterms:modified>
</cp:coreProperties>
</file>

<file path=docProps/thumbnail.jpeg>
</file>